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3C43406-C37F-4CC3-B892-8ADBBDDEC206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6A7EC0C-D28B-4A30-BFF3-F88DCE242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43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2D2CC01-6894-4BB6-A851-72737B229C0D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CFC4032-C873-4D89-B3A8-542098FA6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03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0351-03E1-4936-99F0-F2D6CCA4C2D9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94A2-06A7-482A-B2CE-8AA97CBB5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0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F3AB9-74B6-4ABF-911D-D21B2A3EF798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E163-B060-412C-A0DA-09E392046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5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8AD57-F6D8-4709-BCA3-4A8C07EF8D7B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20F2-032B-4854-9C84-26498FC2FD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0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F77B-F747-4090-8959-A22ED6B483D3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BBA7F-DD49-4829-AD41-84863223B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4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C86D-6693-4DC8-844F-4D64AD75E078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AE37-E824-4136-A107-CB5BBB4E1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5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7299-267A-41DA-8C14-1C6AC2BE0816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AF1DA-7373-4BD4-93A1-6493CEB174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8E5E-AFD1-48DB-A4C8-64E98551E92D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31C2-95E9-4311-B545-882C50E41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0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6F81-D5DE-4035-9F38-AE77A07AD82F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DA38-6FB9-4D76-8D2E-42C61C420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29FE5-C571-437D-AC55-798B49E8396B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0BA2-89E3-4A0F-919D-76A42CB08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1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4067-58E2-4D2B-8AE6-1D9D0665D57E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4E7A-5702-441E-8558-23C2492C9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9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11D1-99CC-49D9-B0BB-EC08585D3786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DC51-AC1F-405A-8BB0-092EA515B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7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6A9CDB0-D33E-40CA-8033-65073C53F914}" type="datetime1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99D0C09-C322-4FCD-A375-50A7FA8377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052" name="Picture 4" descr="1__000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7019925" y="95250"/>
            <a:ext cx="1562100" cy="14779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endParaRPr lang="en-IE" dirty="0">
              <a:solidFill>
                <a:schemeClr val="bg1"/>
              </a:solidFill>
            </a:endParaRPr>
          </a:p>
          <a:p>
            <a:pPr eaLnBrk="1" hangingPunct="1"/>
            <a:endParaRPr lang="en-IE" dirty="0">
              <a:solidFill>
                <a:schemeClr val="bg1"/>
              </a:solidFill>
            </a:endParaRPr>
          </a:p>
          <a:p>
            <a:pPr eaLnBrk="1" hangingPunct="1"/>
            <a:endParaRPr lang="en-IE" dirty="0">
              <a:solidFill>
                <a:schemeClr val="bg1"/>
              </a:solidFill>
            </a:endParaRPr>
          </a:p>
          <a:p>
            <a:pPr eaLnBrk="1" hangingPunct="1"/>
            <a:endParaRPr lang="en-IE" dirty="0">
              <a:solidFill>
                <a:schemeClr val="bg1"/>
              </a:solidFill>
            </a:endParaRPr>
          </a:p>
          <a:p>
            <a:pPr eaLnBrk="1" hangingPunct="1"/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__0003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__0000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3__0002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__0003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__0004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__0005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__0000_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__000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9900" y="1816100"/>
            <a:ext cx="1914525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E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__0004_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4__0006_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5__0000_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5__0001_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__0002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5__0002_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5__0003_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5__0004_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__000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__00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__0000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__0002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</Words>
  <Application>Microsoft Office PowerPoint</Application>
  <PresentationFormat>On-screen Show (4:3)</PresentationFormat>
  <Paragraphs>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CRE8IVE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CRE8IVE Corporate</dc:creator>
  <cp:lastModifiedBy>David Kinsella</cp:lastModifiedBy>
  <cp:revision>8</cp:revision>
  <dcterms:created xsi:type="dcterms:W3CDTF">2009-08-21T08:08:23Z</dcterms:created>
  <dcterms:modified xsi:type="dcterms:W3CDTF">2015-03-13T10:04:09Z</dcterms:modified>
</cp:coreProperties>
</file>